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65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9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5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9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5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2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5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1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6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B2F1D-70C7-1E40-3044-34E3E0B3E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EN TINKER CAD IDENTIFIQUEMOS LAS FUENTES</a:t>
            </a:r>
            <a:br>
              <a:rPr lang="es-ES" dirty="0"/>
            </a:br>
            <a:r>
              <a:rPr lang="es-ES" dirty="0"/>
              <a:t>DE ENERGIA ELECTRICA DISPONIBLES</a:t>
            </a:r>
            <a:endParaRPr lang="es-CO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2A3411D-4A8B-5968-16A2-94F8D92101F8}"/>
              </a:ext>
            </a:extLst>
          </p:cNvPr>
          <p:cNvSpPr txBox="1"/>
          <p:nvPr/>
        </p:nvSpPr>
        <p:spPr>
          <a:xfrm>
            <a:off x="9191862" y="2265368"/>
            <a:ext cx="96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A.C</a:t>
            </a:r>
            <a:endParaRPr lang="es-CO" sz="2400" b="1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AC32654-9DAD-8AB2-6E2D-863BC1DEEAF6}"/>
              </a:ext>
            </a:extLst>
          </p:cNvPr>
          <p:cNvSpPr txBox="1"/>
          <p:nvPr/>
        </p:nvSpPr>
        <p:spPr>
          <a:xfrm>
            <a:off x="3000138" y="2295728"/>
            <a:ext cx="965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D.C</a:t>
            </a:r>
            <a:endParaRPr lang="es-CO" sz="24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F8FDB39-CB3F-96CA-83CD-74C87E60F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4299" y="2988224"/>
            <a:ext cx="4777701" cy="386977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395890B3-ADE4-C373-6E9C-E8BD82261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47" y="2727032"/>
            <a:ext cx="7414300" cy="3869775"/>
          </a:xfrm>
          <a:prstGeom prst="rect">
            <a:avLst/>
          </a:prstGeom>
        </p:spPr>
      </p:pic>
      <p:sp>
        <p:nvSpPr>
          <p:cNvPr id="11" name="Cilindro 10">
            <a:extLst>
              <a:ext uri="{FF2B5EF4-FFF2-40B4-BE49-F238E27FC236}">
                <a16:creationId xmlns:a16="http://schemas.microsoft.com/office/drawing/2014/main" id="{37BA056C-A27F-BF6B-441F-BB94B1063289}"/>
              </a:ext>
            </a:extLst>
          </p:cNvPr>
          <p:cNvSpPr/>
          <p:nvPr/>
        </p:nvSpPr>
        <p:spPr>
          <a:xfrm>
            <a:off x="7445306" y="2265368"/>
            <a:ext cx="350196" cy="4460909"/>
          </a:xfrm>
          <a:prstGeom prst="can">
            <a:avLst/>
          </a:prstGeom>
          <a:solidFill>
            <a:srgbClr val="FF0000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86AD262-FCAA-749E-01EE-2ED1B936302B}"/>
              </a:ext>
            </a:extLst>
          </p:cNvPr>
          <p:cNvSpPr txBox="1"/>
          <p:nvPr/>
        </p:nvSpPr>
        <p:spPr>
          <a:xfrm>
            <a:off x="8062395" y="2607346"/>
            <a:ext cx="3814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GENERADOR DE FUNCION</a:t>
            </a:r>
            <a:endParaRPr lang="es-CO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9C04B2E-CC18-93C7-84B1-D82E36DD6F3F}"/>
              </a:ext>
            </a:extLst>
          </p:cNvPr>
          <p:cNvSpPr txBox="1"/>
          <p:nvPr/>
        </p:nvSpPr>
        <p:spPr>
          <a:xfrm>
            <a:off x="148881" y="2496200"/>
            <a:ext cx="2633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FUENTE DE ALIMENTACION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61678766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23</Words>
  <Application>Microsoft Office PowerPoint</Application>
  <PresentationFormat>Panorámica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Calisto MT</vt:lpstr>
      <vt:lpstr>Univers Condensed</vt:lpstr>
      <vt:lpstr>ChronicleVTI</vt:lpstr>
      <vt:lpstr>EN TINKER CAD IDENTIFIQUEMOS LAS FUENTES DE ENERGIA ELECTRICA DISPONIBLES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10</cp:revision>
  <dcterms:created xsi:type="dcterms:W3CDTF">2025-02-12T12:02:00Z</dcterms:created>
  <dcterms:modified xsi:type="dcterms:W3CDTF">2025-02-19T13:00:23Z</dcterms:modified>
</cp:coreProperties>
</file>